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96A34-519E-44CA-89FD-B92AC3925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6E20D-33EE-4B29-9244-9A8135F8F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56A38-560E-48A1-A9BF-68057C8D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7791E-0F49-4B3E-91A8-1B4F3BEC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9FF4D-4D68-4D16-A8CB-FF163CB6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6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DDBC-9ACA-490E-B672-873D251C5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3F676-7507-4ABC-8367-591214001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FB992-F132-4174-A223-E6058ABA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53D75-B7FE-42C3-8B56-FCD92A5F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996FB-12FC-462C-88A7-6358084E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8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297A8-0450-4F02-9118-C066BCA19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98EAE-E89D-4F9A-9128-0DD5AE3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36E5C-7CAD-4550-9B97-0DEB0FFE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C2E4A-2AC0-492F-BEF9-8DFC1E93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B123D-CAB9-418E-80A2-F0109A2B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6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9DD2-AFF3-41A6-8A4F-72FB491CF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422DF-E864-4381-8B3B-1550C4D26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A84E6-3D39-4E9C-AB93-190B38482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7A0E-AD2D-4770-A3FE-0C26B312B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69FFD-2142-4E51-8671-A83A97DC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0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0707-A512-4A3A-B7F6-57AAF2A7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F63EF-C638-43D4-9D78-7A14EBED5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3D647-B7AF-4442-ACEA-F130327B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979F1-6564-4BF0-AD53-0740E329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FEFB-74BC-4702-8233-8C85B642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1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22E7-2B8E-4835-8782-50DE3C38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A067-C1A8-4015-85B4-589A68B9A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F8C83-22A0-49AB-9269-A5E3BB7B7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8A55C-C1C7-4AC9-85EF-BDD7AA48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74657-8F5F-446A-900F-8D5AA37B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EB5EC-C87B-4375-A896-AEDFEAF0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9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412C-F588-46F8-88A7-00C19A1D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F13F6-E89A-42F4-8C56-79CB5290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21F65-1ECD-4290-B958-3D7A3EFDE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093D17-1534-4241-B4BB-582EEE89B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56E67-8CE2-4237-BB61-5A7F86EF2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A1D71-2E1A-4B8E-A0C0-B8910A83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C5A32D-661A-45D9-B238-2074377A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6913A-84DE-47EF-A5A7-4E2AE0B4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4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1DE9-CA0C-47B7-BAEE-042272AB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DA7C0-977B-43FB-9817-603B4E65E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A9D89-BD03-4A76-8FCD-08AA0C0A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CF79A6-DDDA-4D34-90B6-B820E2E1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1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DD684-1586-4CB2-9638-2D7CB3ECE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59158-6874-4FC8-8240-9669F15A9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DC221-DC0F-4DFD-B25A-45472123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8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675C2-044A-47FB-85BD-7A8158BA4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FFE41-1DC4-4DEC-AB7E-43647FFF7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1730F-E5AB-433F-A03E-DBF898C2A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2A5B5-501D-48D9-9F83-4FF885D9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B1AB7-48A2-487D-9A35-3901EA57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37DDE-4D02-461A-B605-EA833C18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5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29A78-7DCB-4864-A112-12DE1ECBE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C1ABE-E92D-484D-9D00-293345925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C559E-8A7D-4F4B-8D29-730A22D76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2451F-F180-4FDC-800A-B0CC6317C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E5027-B845-4227-8D70-7BECA304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AEB1D-A75F-409C-9B39-AB7B0914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2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F8DB3-6A7B-499B-8CB1-FE28F6D87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9F73E-D913-4FF0-8500-9AAAF5344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BD7F0-55E8-45AA-B389-C8BF46D21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AFA2-DA89-4FA0-92E2-DDA6D358DD5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0438-BD18-414F-92E2-3D41A948E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BD625-8FAD-42F8-BBB9-C909285E0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950A2-AE01-4596-885D-E7432F3F2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7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41,652 Artsy Backgrounds Illustrations &amp; Clip Art - iStock">
            <a:extLst>
              <a:ext uri="{FF2B5EF4-FFF2-40B4-BE49-F238E27FC236}">
                <a16:creationId xmlns:a16="http://schemas.microsoft.com/office/drawing/2014/main" id="{E2447FD9-D83B-4328-944C-11B45E13E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56" y="0"/>
            <a:ext cx="9163856" cy="687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21A9DB-568D-4249-B725-40DA534F75C0}"/>
              </a:ext>
            </a:extLst>
          </p:cNvPr>
          <p:cNvSpPr txBox="1"/>
          <p:nvPr/>
        </p:nvSpPr>
        <p:spPr>
          <a:xfrm>
            <a:off x="946819" y="1898808"/>
            <a:ext cx="7470030" cy="724312"/>
          </a:xfrm>
          <a:prstGeom prst="rect">
            <a:avLst/>
          </a:prstGeom>
          <a:noFill/>
        </p:spPr>
        <p:txBody>
          <a:bodyPr wrap="square">
            <a:prstTxWarp prst="textWave1">
              <a:avLst/>
            </a:prstTxWarp>
            <a:spAutoFit/>
          </a:bodyPr>
          <a:lstStyle/>
          <a:p>
            <a:r>
              <a:rPr lang="ro-RO" sz="18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Abordări inovative în procesul instructiv-educativ</a:t>
            </a:r>
            <a:endParaRPr lang="en-US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 descr="Ministerul Educației">
            <a:extLst>
              <a:ext uri="{FF2B5EF4-FFF2-40B4-BE49-F238E27FC236}">
                <a16:creationId xmlns:a16="http://schemas.microsoft.com/office/drawing/2014/main" id="{D09593C9-2601-4EB5-8713-AABDCFC268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80" y="152677"/>
            <a:ext cx="3047045" cy="79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PRECIZĂRI PRIVIND ÎNSCRIEREA LA GRADUL DIDACTIC I ȘI II 1. Perioada de  înscriere pentru perfecţionarea prin grade didactice">
            <a:extLst>
              <a:ext uri="{FF2B5EF4-FFF2-40B4-BE49-F238E27FC236}">
                <a16:creationId xmlns:a16="http://schemas.microsoft.com/office/drawing/2014/main" id="{61F084B0-88D7-4BD8-A5A6-84A31EB6740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148" y="237211"/>
            <a:ext cx="2718024" cy="67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asa Corpului Didactic a Municipiului București">
            <a:extLst>
              <a:ext uri="{FF2B5EF4-FFF2-40B4-BE49-F238E27FC236}">
                <a16:creationId xmlns:a16="http://schemas.microsoft.com/office/drawing/2014/main" id="{D0D441A5-A4A0-4DBF-8DD2-A3BD89BEA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570" y="114999"/>
            <a:ext cx="982715" cy="90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BDCD216-01EB-49F6-B6CD-BFE175A58732}"/>
              </a:ext>
            </a:extLst>
          </p:cNvPr>
          <p:cNvSpPr txBox="1"/>
          <p:nvPr/>
        </p:nvSpPr>
        <p:spPr>
          <a:xfrm>
            <a:off x="19854" y="5994693"/>
            <a:ext cx="3639138" cy="786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Director CCD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Prof. Nicoleta </a:t>
            </a:r>
            <a:r>
              <a:rPr lang="en-GB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Briciu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Metodist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CCD: Prof. </a:t>
            </a:r>
            <a:r>
              <a:rPr lang="ro-RO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Gabriela Bărbulescu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5ED04D-594F-4B33-846B-E4C2CA6B58B2}"/>
              </a:ext>
            </a:extLst>
          </p:cNvPr>
          <p:cNvSpPr/>
          <p:nvPr/>
        </p:nvSpPr>
        <p:spPr>
          <a:xfrm>
            <a:off x="-759858" y="1074615"/>
            <a:ext cx="82885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n-US" sz="3600" b="1" dirty="0">
                <a:ln w="22225">
                  <a:solidFill>
                    <a:srgbClr val="006600"/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400" b="1" dirty="0">
                <a:ln w="22225">
                  <a:solidFill>
                    <a:srgbClr val="006600"/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CERC PEDAGOGIC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EB06BD-6F16-49AD-A52A-E544DE440D3D}"/>
              </a:ext>
            </a:extLst>
          </p:cNvPr>
          <p:cNvSpPr txBox="1"/>
          <p:nvPr/>
        </p:nvSpPr>
        <p:spPr>
          <a:xfrm>
            <a:off x="5676384" y="5655607"/>
            <a:ext cx="3387466" cy="1156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Inspector </a:t>
            </a:r>
            <a:r>
              <a:rPr lang="en-US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ro-RO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particular </a:t>
            </a:r>
          </a:p>
          <a:p>
            <a:pPr algn="ctr">
              <a:lnSpc>
                <a:spcPct val="150000"/>
              </a:lnSpc>
            </a:pPr>
            <a:r>
              <a:rPr lang="en-GB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alternative </a:t>
            </a:r>
            <a:r>
              <a:rPr lang="en-GB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Prof. Elena</a:t>
            </a:r>
            <a:r>
              <a:rPr lang="ro-RO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Cătălina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Dițu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9BBA0A41-7843-4804-9633-92184E7BEB4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0" t="5691" r="55445" b="4596"/>
          <a:stretch/>
        </p:blipFill>
        <p:spPr>
          <a:xfrm>
            <a:off x="3255358" y="2501867"/>
            <a:ext cx="2653138" cy="349282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223520C-2225-4B3A-9C5C-95593BD7A76B}"/>
              </a:ext>
            </a:extLst>
          </p:cNvPr>
          <p:cNvSpPr/>
          <p:nvPr/>
        </p:nvSpPr>
        <p:spPr>
          <a:xfrm rot="20841258">
            <a:off x="459062" y="3018040"/>
            <a:ext cx="228775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800" b="1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2400" b="1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30.05.2022</a:t>
            </a:r>
          </a:p>
          <a:p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87C5DD-189D-4980-BEAA-4CED6FB6F3B7}"/>
              </a:ext>
            </a:extLst>
          </p:cNvPr>
          <p:cNvSpPr/>
          <p:nvPr/>
        </p:nvSpPr>
        <p:spPr>
          <a:xfrm rot="500714">
            <a:off x="6218050" y="2907505"/>
            <a:ext cx="3113353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800" b="1" dirty="0">
                <a:ln w="0">
                  <a:solidFill>
                    <a:srgbClr val="002060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800" b="1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Ora 13:30</a:t>
            </a:r>
            <a:endParaRPr lang="en-GB" sz="2400" b="1" dirty="0">
              <a:ln w="0">
                <a:solidFill>
                  <a:srgbClr val="002060"/>
                </a:solidFill>
              </a:ln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n w="0"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n w="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34" name="Picture 10" descr="Volunteer Icon - Students Raising Hands Clipart PNG Image | Transparent PNG  Free Download on SeekPNG">
            <a:extLst>
              <a:ext uri="{FF2B5EF4-FFF2-40B4-BE49-F238E27FC236}">
                <a16:creationId xmlns:a16="http://schemas.microsoft.com/office/drawing/2014/main" id="{F5BAFBDD-E750-4A90-B1EC-DB20D2CC75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95"/>
          <a:stretch/>
        </p:blipFill>
        <p:spPr bwMode="auto">
          <a:xfrm>
            <a:off x="3455956" y="5215053"/>
            <a:ext cx="2120422" cy="164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reptunghi 1">
            <a:extLst>
              <a:ext uri="{FF2B5EF4-FFF2-40B4-BE49-F238E27FC236}">
                <a16:creationId xmlns:a16="http://schemas.microsoft.com/office/drawing/2014/main" id="{63CAE7FC-D32A-4CFA-93B8-0B2FA39EBABC}"/>
              </a:ext>
            </a:extLst>
          </p:cNvPr>
          <p:cNvSpPr/>
          <p:nvPr/>
        </p:nvSpPr>
        <p:spPr>
          <a:xfrm>
            <a:off x="5576378" y="4672549"/>
            <a:ext cx="3023092" cy="7882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Online via </a:t>
            </a:r>
            <a:r>
              <a:rPr lang="ro-RO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endParaRPr lang="ro-RO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o-R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Grădinița </a:t>
            </a:r>
            <a:r>
              <a:rPr lang="ro-RO" sz="12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Smiley</a:t>
            </a:r>
            <a:r>
              <a:rPr lang="ro-R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Kindergarten</a:t>
            </a:r>
            <a:endParaRPr lang="ro-RO" sz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o-R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Director Iuliana </a:t>
            </a:r>
            <a:r>
              <a:rPr lang="ro-RO" sz="12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Grădinărița</a:t>
            </a:r>
            <a:endParaRPr lang="ro-RO" sz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86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55</Words>
  <Application>Microsoft Office PowerPoint</Application>
  <PresentationFormat>Expunere pe ecran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 Gradinarita</dc:creator>
  <cp:lastModifiedBy>Ella Ditu</cp:lastModifiedBy>
  <cp:revision>8</cp:revision>
  <cp:lastPrinted>2022-04-21T10:34:16Z</cp:lastPrinted>
  <dcterms:created xsi:type="dcterms:W3CDTF">2022-03-29T18:20:09Z</dcterms:created>
  <dcterms:modified xsi:type="dcterms:W3CDTF">2022-04-21T10:54:57Z</dcterms:modified>
</cp:coreProperties>
</file>