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6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10/13/2013</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B6F15528-21DE-4FAA-801E-634DDDAF4B2B}" type="slidenum">
              <a:rPr lang="en-US" smtClean="0"/>
              <a:pPr/>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10/13/2013</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10/13/2013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10/13/2013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1D8BD707-D9CF-40AE-B4C6-C98DA3205C09}" type="datetimeFigureOut">
              <a:rPr lang="en-US" smtClean="0"/>
              <a:pPr/>
              <a:t>10/13/2013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10/13/2013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10/13/2013</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1D8BD707-D9CF-40AE-B4C6-C98DA3205C09}" type="datetimeFigureOut">
              <a:rPr lang="en-US" smtClean="0"/>
              <a:pPr/>
              <a:t>10/13/2013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B6F15528-21DE-4FAA-801E-634DDDAF4B2B}" type="slidenum">
              <a:rPr lang="en-US" smtClean="0"/>
              <a:pPr/>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http://www.chanceforlife.ro/images/Logo_ISMB.jp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didactic.r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800" b="1" dirty="0" err="1" smtClean="0"/>
              <a:t>Ismb</a:t>
            </a:r>
            <a:r>
              <a:rPr lang="en-US" sz="2800" b="1" dirty="0" smtClean="0"/>
              <a:t> - </a:t>
            </a:r>
            <a:r>
              <a:rPr lang="en-US" sz="2800" b="1" dirty="0" err="1" smtClean="0"/>
              <a:t>romania</a:t>
            </a:r>
            <a:endParaRPr lang="en-US" sz="2800" b="1" dirty="0"/>
          </a:p>
        </p:txBody>
      </p:sp>
      <p:sp>
        <p:nvSpPr>
          <p:cNvPr id="2" name="Title 1"/>
          <p:cNvSpPr>
            <a:spLocks noGrp="1"/>
          </p:cNvSpPr>
          <p:nvPr>
            <p:ph type="ctrTitle"/>
          </p:nvPr>
        </p:nvSpPr>
        <p:spPr/>
        <p:txBody>
          <a:bodyPr/>
          <a:lstStyle/>
          <a:p>
            <a:r>
              <a:rPr lang="en-US" i="1" dirty="0" smtClean="0"/>
              <a:t>Dissemination plan</a:t>
            </a:r>
            <a:endParaRPr lang="en-US" i="1" dirty="0"/>
          </a:p>
        </p:txBody>
      </p:sp>
      <p:pic>
        <p:nvPicPr>
          <p:cNvPr id="4" name="Picture 3" descr="LOGO_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260350"/>
            <a:ext cx="6805612"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http://www.chanceforlife.ro/images/Logo_ISMB.jpg"/>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7543800" y="5549918"/>
            <a:ext cx="1195388" cy="1033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1487" y="5757354"/>
            <a:ext cx="1495425" cy="826008"/>
          </a:xfrm>
          <a:prstGeom prst="rect">
            <a:avLst/>
          </a:prstGeom>
          <a:noFill/>
          <a:ln>
            <a:noFill/>
          </a:ln>
        </p:spPr>
      </p:pic>
    </p:spTree>
    <p:extLst>
      <p:ext uri="{BB962C8B-B14F-4D97-AF65-F5344CB8AC3E}">
        <p14:creationId xmlns:p14="http://schemas.microsoft.com/office/powerpoint/2010/main" val="2469322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1 </a:t>
            </a:r>
            <a:endParaRPr lang="en-US" dirty="0"/>
          </a:p>
        </p:txBody>
      </p:sp>
      <p:sp>
        <p:nvSpPr>
          <p:cNvPr id="3" name="Content Placeholder 2"/>
          <p:cNvSpPr>
            <a:spLocks noGrp="1"/>
          </p:cNvSpPr>
          <p:nvPr>
            <p:ph idx="1"/>
          </p:nvPr>
        </p:nvSpPr>
        <p:spPr/>
        <p:txBody>
          <a:bodyPr>
            <a:noAutofit/>
          </a:bodyPr>
          <a:lstStyle/>
          <a:p>
            <a:pPr marL="114300" indent="0" algn="ctr">
              <a:buNone/>
            </a:pPr>
            <a:r>
              <a:rPr lang="en-GB" sz="2800" b="1" dirty="0"/>
              <a:t>Municipal Meeting of the </a:t>
            </a:r>
            <a:r>
              <a:rPr lang="en-GB" sz="2800" b="1" dirty="0" smtClean="0"/>
              <a:t>teachers on different vocational and technical </a:t>
            </a:r>
            <a:r>
              <a:rPr lang="en-GB" sz="2800" b="1" dirty="0"/>
              <a:t>specializations </a:t>
            </a:r>
            <a:endParaRPr lang="en-GB" sz="2800" b="1" dirty="0" smtClean="0"/>
          </a:p>
          <a:p>
            <a:pPr>
              <a:buFont typeface="Wingdings" pitchFamily="2" charset="2"/>
              <a:buChar char="v"/>
            </a:pPr>
            <a:r>
              <a:rPr lang="en-US" sz="2800" dirty="0" smtClean="0"/>
              <a:t>It is held every school year and the approximate number of participants is that of 150 teachers;</a:t>
            </a:r>
          </a:p>
          <a:p>
            <a:pPr>
              <a:buFont typeface="Wingdings" pitchFamily="2" charset="2"/>
              <a:buChar char="v"/>
            </a:pPr>
            <a:r>
              <a:rPr lang="en-US" sz="2800" dirty="0" smtClean="0"/>
              <a:t>The teachers are given the opportunity to find out about different projects, new materials, new learning platforms and new teaching ideas;</a:t>
            </a:r>
            <a:endParaRPr lang="en-US" sz="2800" dirty="0"/>
          </a:p>
        </p:txBody>
      </p:sp>
    </p:spTree>
    <p:extLst>
      <p:ext uri="{BB962C8B-B14F-4D97-AF65-F5344CB8AC3E}">
        <p14:creationId xmlns:p14="http://schemas.microsoft.com/office/powerpoint/2010/main" val="2765828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2</a:t>
            </a:r>
            <a:endParaRPr lang="en-US" dirty="0"/>
          </a:p>
        </p:txBody>
      </p:sp>
      <p:sp>
        <p:nvSpPr>
          <p:cNvPr id="3" name="Content Placeholder 2"/>
          <p:cNvSpPr>
            <a:spLocks noGrp="1"/>
          </p:cNvSpPr>
          <p:nvPr>
            <p:ph idx="1"/>
          </p:nvPr>
        </p:nvSpPr>
        <p:spPr/>
        <p:txBody>
          <a:bodyPr/>
          <a:lstStyle/>
          <a:p>
            <a:pPr marL="114300" indent="0" algn="ctr">
              <a:buNone/>
            </a:pPr>
            <a:r>
              <a:rPr lang="en-GB" b="1" dirty="0"/>
              <a:t>Municipal </a:t>
            </a:r>
            <a:r>
              <a:rPr lang="en-GB" b="1" dirty="0" smtClean="0"/>
              <a:t>Conference of teachers in charge of educative activities in Bucharest</a:t>
            </a:r>
          </a:p>
          <a:p>
            <a:r>
              <a:rPr lang="en-US" dirty="0" smtClean="0"/>
              <a:t>It is held every school year and it gathers approximately 300 teachers in charge of educative activities in primary – lower-secondary schools and high-schools;</a:t>
            </a:r>
          </a:p>
          <a:p>
            <a:r>
              <a:rPr lang="en-US" dirty="0" smtClean="0"/>
              <a:t>The participants can find out about the projects developed by the School Inspectorate of Bucharest (ISMB), how they can access information about them and the future events related to these projects they can take part in.</a:t>
            </a:r>
            <a:endParaRPr lang="en-US" dirty="0"/>
          </a:p>
        </p:txBody>
      </p:sp>
    </p:spTree>
    <p:extLst>
      <p:ext uri="{BB962C8B-B14F-4D97-AF65-F5344CB8AC3E}">
        <p14:creationId xmlns:p14="http://schemas.microsoft.com/office/powerpoint/2010/main" val="3561529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3</a:t>
            </a:r>
            <a:endParaRPr lang="en-US" dirty="0"/>
          </a:p>
        </p:txBody>
      </p:sp>
      <p:sp>
        <p:nvSpPr>
          <p:cNvPr id="3" name="Content Placeholder 2"/>
          <p:cNvSpPr>
            <a:spLocks noGrp="1"/>
          </p:cNvSpPr>
          <p:nvPr>
            <p:ph idx="1"/>
          </p:nvPr>
        </p:nvSpPr>
        <p:spPr/>
        <p:txBody>
          <a:bodyPr>
            <a:normAutofit/>
          </a:bodyPr>
          <a:lstStyle/>
          <a:p>
            <a:r>
              <a:rPr lang="en-US" sz="2800" dirty="0" smtClean="0"/>
              <a:t>Article about EVTUM project on the site </a:t>
            </a:r>
            <a:r>
              <a:rPr lang="en-US" sz="2800" dirty="0">
                <a:hlinkClick r:id="rId2"/>
              </a:rPr>
              <a:t>http://www.didactic.ro</a:t>
            </a:r>
            <a:r>
              <a:rPr lang="en-US" sz="2800" dirty="0" smtClean="0">
                <a:hlinkClick r:id="rId2"/>
              </a:rPr>
              <a:t>/</a:t>
            </a:r>
            <a:endParaRPr lang="en-US" sz="2800" dirty="0" smtClean="0"/>
          </a:p>
          <a:p>
            <a:r>
              <a:rPr lang="en-US" sz="2800" dirty="0" smtClean="0"/>
              <a:t>It is a very popular site related to education and it contains useful materials for teachers, information for students and parents</a:t>
            </a:r>
            <a:endParaRPr lang="en-US" sz="2800" dirty="0"/>
          </a:p>
        </p:txBody>
      </p:sp>
    </p:spTree>
    <p:extLst>
      <p:ext uri="{BB962C8B-B14F-4D97-AF65-F5344CB8AC3E}">
        <p14:creationId xmlns:p14="http://schemas.microsoft.com/office/powerpoint/2010/main" val="7472939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17</TotalTime>
  <Words>172</Words>
  <Application>Microsoft Office PowerPoint</Application>
  <PresentationFormat>On-screen Show (4:3)</PresentationFormat>
  <Paragraphs>13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Apothecary</vt:lpstr>
      <vt:lpstr>Dissemination plan</vt:lpstr>
      <vt:lpstr>EVENT 1 </vt:lpstr>
      <vt:lpstr>EVENT 2</vt:lpstr>
      <vt:lpstr>EVENT 3</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Dissemination plan</dc:title>
  <dc:creator>Claudia</dc:creator>
  <cp:lastModifiedBy>Claudia</cp:lastModifiedBy>
  <cp:revision>7</cp:revision>
  <dcterms:created xsi:type="dcterms:W3CDTF">2006-08-16T00:00:00Z</dcterms:created>
  <dcterms:modified xsi:type="dcterms:W3CDTF">2013-10-13T06:44:07Z</dcterms:modified>
</cp:coreProperties>
</file>